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35" r:id="rId2"/>
    <p:sldId id="337" r:id="rId3"/>
    <p:sldId id="346" r:id="rId4"/>
    <p:sldId id="348" r:id="rId5"/>
    <p:sldId id="345" r:id="rId6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C3300"/>
    <a:srgbClr val="A5A5A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4" autoAdjust="0"/>
    <p:restoredTop sz="95020" autoAdjust="0"/>
  </p:normalViewPr>
  <p:slideViewPr>
    <p:cSldViewPr snapToGrid="0">
      <p:cViewPr varScale="1">
        <p:scale>
          <a:sx n="87" d="100"/>
          <a:sy n="87" d="100"/>
        </p:scale>
        <p:origin x="7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48D2E-AF02-4DCE-B074-B92153B9F500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DA67F-B4CA-4472-A62D-C6C405E226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Compositions </a:t>
            </a:r>
            <a:r>
              <a:rPr lang="zh-CN" altLang="en-US" dirty="0"/>
              <a:t>成分</a:t>
            </a:r>
            <a:endParaRPr lang="en-US" altLang="zh-CN" dirty="0"/>
          </a:p>
          <a:p>
            <a:r>
              <a:rPr lang="en-US" altLang="zh-CN" dirty="0"/>
              <a:t>key concepts   adjective-noun pairs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DA67F-B4CA-4472-A62D-C6C405E2262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790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0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Title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>
              <a:defRPr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04000" cy="603327"/>
            <a:chOff x="0" y="0"/>
            <a:chExt cx="12204000" cy="60332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</p:grpSp>
      <p:sp>
        <p:nvSpPr>
          <p:cNvPr id="20" name="矩形 19"/>
          <p:cNvSpPr/>
          <p:nvPr userDrawn="1"/>
        </p:nvSpPr>
        <p:spPr>
          <a:xfrm>
            <a:off x="10506075" y="204470"/>
            <a:ext cx="168592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Advanced Technique of Artificial  Intelligence</a:t>
            </a:r>
            <a:endParaRPr lang="zh-CN" altLang="en-US" sz="1000" dirty="0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10874507" y="-78"/>
            <a:ext cx="124764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Gill Sans Ultra Bold" panose="020B0A02020104020203" pitchFamily="34" charset="0"/>
                <a:sym typeface="+mn-ea"/>
              </a:rPr>
              <a:t>ATAI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556895" y="71755"/>
            <a:ext cx="18961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Chongqing University of Technology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  <a:t>2023/11/10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0" y="0"/>
            <a:ext cx="12204000" cy="603327"/>
            <a:chOff x="0" y="0"/>
            <a:chExt cx="12204000" cy="603327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 userDrawn="1"/>
        </p:nvSpPr>
        <p:spPr>
          <a:xfrm>
            <a:off x="10874507" y="-78"/>
            <a:ext cx="124764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Gill Sans Ultra Bold" panose="020B0A02020104020203" pitchFamily="34" charset="0"/>
                <a:sym typeface="+mn-ea"/>
              </a:rPr>
              <a:t>ATAI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556895" y="71755"/>
            <a:ext cx="18961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Chongqing University of Technology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10506075" y="204470"/>
            <a:ext cx="168592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Advanced Technique of Artificial  Intelligence</a:t>
            </a:r>
            <a:endParaRPr lang="zh-CN" altLang="en-US" sz="1000" dirty="0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charset="0"/>
        <a:buNone/>
        <a:defRPr lang="zh-CN" altLang="en-US" sz="2600" b="1" kern="100" spc="50" dirty="0" smtClean="0">
          <a:ln w="11430"/>
          <a:solidFill>
            <a:schemeClr val="tx1"/>
          </a:solidFill>
          <a:effectLst/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charset="0"/>
        <a:buChar char="l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charset="0"/>
        <a:buChar char="l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charset="0"/>
        <a:buChar char="l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charset="0"/>
        <a:buChar char="l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872531"/>
            <a:ext cx="828000" cy="82800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683447" y="2441041"/>
            <a:ext cx="1082510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32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Graph Augmentation Summary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31360" y="3832184"/>
            <a:ext cx="31292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胡冬冬</a:t>
            </a:r>
            <a:endParaRPr lang="en-US" altLang="zh-CN" sz="1600" b="1" dirty="0">
              <a:solidFill>
                <a:srgbClr val="00206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5086" y="5894738"/>
            <a:ext cx="1436914" cy="9632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7009B9D-0358-8B62-8D82-C98D01EB5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132" y="1569842"/>
            <a:ext cx="9104091" cy="473069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90900AB-723A-5C24-1993-5F03CAD2CEB5}"/>
              </a:ext>
            </a:extLst>
          </p:cNvPr>
          <p:cNvSpPr txBox="1"/>
          <p:nvPr/>
        </p:nvSpPr>
        <p:spPr>
          <a:xfrm>
            <a:off x="2770414" y="742306"/>
            <a:ext cx="66511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800" kern="1200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Communicative Subgraph Representation Learning for Multi-Relational Inductive Drug-Gene Interaction Prediction (SIGIR 2022)</a:t>
            </a:r>
            <a:endParaRPr lang="zh-CN" altLang="zh-CN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0E6ACA31-E8A1-8168-542B-C17F83509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325" y="1701663"/>
            <a:ext cx="7427350" cy="451137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B748B1B-4756-188A-AFCC-44EA395D1BD2}"/>
              </a:ext>
            </a:extLst>
          </p:cNvPr>
          <p:cNvSpPr txBox="1"/>
          <p:nvPr/>
        </p:nvSpPr>
        <p:spPr>
          <a:xfrm>
            <a:off x="1946896" y="1149452"/>
            <a:ext cx="85717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Enhancing Sequential Recommendation with Graph Contrastive Learning (IJCAI 2022)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359" y="1482271"/>
            <a:ext cx="2203164" cy="22572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59" y="4670335"/>
            <a:ext cx="1789926" cy="16601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1637" y="4613145"/>
            <a:ext cx="1790674" cy="17745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3641" y="4598976"/>
            <a:ext cx="1694352" cy="181968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5513" y="4553597"/>
            <a:ext cx="1700503" cy="186506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740513" y="4278119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Node dropping</a:t>
            </a:r>
            <a:endParaRPr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731637" y="4215043"/>
            <a:ext cx="1787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Edge perturbation</a:t>
            </a:r>
            <a:endParaRPr lang="zh-CN" altLang="en-US" sz="16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814615" y="4236161"/>
            <a:ext cx="1752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Attribute masking</a:t>
            </a:r>
            <a:endParaRPr lang="zh-CN" altLang="en-US" sz="16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0130927" y="4184265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Subgraph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91809" y="3012605"/>
            <a:ext cx="3445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How to generate unique and informative views for graph </a:t>
            </a:r>
            <a:r>
              <a:rPr lang="en-US" altLang="zh-CN" dirty="0" smtClean="0"/>
              <a:t>contrastive learning?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160447" y="745119"/>
            <a:ext cx="1169921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Dual Space Graph Contrastive </a:t>
            </a: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Learning(WWW2022)</a:t>
            </a:r>
            <a:endParaRPr lang="en-US" altLang="zh-CN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9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838200" y="2739287"/>
            <a:ext cx="10515600" cy="482946"/>
          </a:xfrm>
        </p:spPr>
        <p:txBody>
          <a:bodyPr/>
          <a:lstStyle/>
          <a:p>
            <a:r>
              <a:rPr lang="en-US" altLang="zh-CN" sz="4800" dirty="0">
                <a:ea typeface="楷体" panose="02010609060101010101" pitchFamily="49" charset="-122"/>
                <a:sym typeface="+mn-ea"/>
              </a:rPr>
              <a:t>Thanks</a:t>
            </a:r>
            <a:endParaRPr kumimoji="1" lang="en-US" altLang="zh-CN" sz="4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146a6f6-881e-49d8-894d-5059c59493c4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10578</TotalTime>
  <Words>66</Words>
  <Application>Microsoft Office PowerPoint</Application>
  <PresentationFormat>宽屏</PresentationFormat>
  <Paragraphs>15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Gill Sans Ultra Bold</vt:lpstr>
      <vt:lpstr>等线</vt:lpstr>
      <vt:lpstr>仿宋</vt:lpstr>
      <vt:lpstr>华康俪金黑W8(P)</vt:lpstr>
      <vt:lpstr>楷体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Xiaofei Zhu</dc:creator>
  <cp:lastModifiedBy>Administrator</cp:lastModifiedBy>
  <cp:revision>2344</cp:revision>
  <dcterms:created xsi:type="dcterms:W3CDTF">2017-04-22T07:59:00Z</dcterms:created>
  <dcterms:modified xsi:type="dcterms:W3CDTF">2023-11-10T01:38:11Z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D2037B5286C04EB199763968C4C6C176</vt:lpwstr>
  </property>
</Properties>
</file>